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9" r:id="rId2"/>
  </p:sldMasterIdLst>
  <p:notesMasterIdLst>
    <p:notesMasterId r:id="rId7"/>
  </p:notesMasterIdLst>
  <p:handoutMasterIdLst>
    <p:handoutMasterId r:id="rId8"/>
  </p:handoutMasterIdLst>
  <p:sldIdLst>
    <p:sldId id="257" r:id="rId3"/>
    <p:sldId id="286" r:id="rId4"/>
    <p:sldId id="287" r:id="rId5"/>
    <p:sldId id="28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3B910-7BBE-4D0E-855E-CA8E2B607744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0CB26-6217-4126-963D-7B71D8DA2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82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94D5-1E3A-4043-935B-3E2A79DD122B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A0794-1B1F-45AC-B8FB-881854378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3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1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2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9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70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5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52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5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7575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07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42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1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9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00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31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0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07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79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419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5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8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4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</a:rPr>
              <a:pPr/>
              <a:t>5/28/2015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7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Me llamo _________ Clase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28 </a:t>
            </a:r>
            <a:r>
              <a:rPr lang="en-US" sz="3600" smtClean="0">
                <a:solidFill>
                  <a:srgbClr val="0070C0"/>
                </a:solidFill>
              </a:rPr>
              <a:t>de mayo </a:t>
            </a:r>
            <a:r>
              <a:rPr lang="en-US" sz="3600" dirty="0" smtClean="0">
                <a:solidFill>
                  <a:srgbClr val="0070C0"/>
                </a:solidFill>
              </a:rPr>
              <a:t>del 2015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83: </a:t>
            </a:r>
            <a:r>
              <a:rPr lang="es-ES_tradnl" dirty="0" smtClean="0"/>
              <a:t>¿Cómo continuamos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</a:t>
            </a:r>
            <a:r>
              <a:rPr lang="es-ES_tradnl" dirty="0" smtClean="0">
                <a:solidFill>
                  <a:schemeClr val="tx2"/>
                </a:solidFill>
              </a:rPr>
              <a:t>distribuida</a:t>
            </a:r>
          </a:p>
          <a:p>
            <a:pPr marL="0" indent="0">
              <a:buNone/>
            </a:pPr>
            <a:endParaRPr lang="es-ES_trad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#83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</a:t>
            </a:r>
            <a:endParaRPr lang="es-ES_tradnl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725397"/>
              </p:ext>
            </p:extLst>
          </p:nvPr>
        </p:nvGraphicFramePr>
        <p:xfrm>
          <a:off x="4572000" y="533400"/>
          <a:ext cx="441672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Clip" r:id="rId3" imgW="2287080" imgH="1145880" progId="MS_ClipArt_Gallery.2">
                  <p:embed/>
                </p:oleObj>
              </mc:Choice>
              <mc:Fallback>
                <p:oleObj name="Clip" r:id="rId3" imgW="2287080" imgH="11458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33400"/>
                        <a:ext cx="441672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52400" y="914400"/>
            <a:ext cx="4129585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Cuba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85800" y="3348335"/>
            <a:ext cx="96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Flag: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00200" y="3352800"/>
            <a:ext cx="734367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The colors of the flag of Cuba are blue, red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and white.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12218" y="6320135"/>
            <a:ext cx="3259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Seal/ Coat of Arms: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962400" y="6320135"/>
            <a:ext cx="236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 white star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7418" y="4267200"/>
            <a:ext cx="871952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>
                <a:solidFill>
                  <a:srgbClr val="0070C0"/>
                </a:solidFill>
              </a:rPr>
              <a:t>blue bands represent the three military districts of colonial Cuba - central, occidental, and </a:t>
            </a:r>
            <a:r>
              <a:rPr lang="en-US" sz="2400" dirty="0" smtClean="0">
                <a:solidFill>
                  <a:srgbClr val="0070C0"/>
                </a:solidFill>
              </a:rPr>
              <a:t>oriental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Two white bands stands for the purity of the patriotic cause.</a:t>
            </a:r>
            <a:endParaRPr lang="en-US" sz="2400" dirty="0" smtClean="0">
              <a:solidFill>
                <a:schemeClr val="bg2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Red symbolizes the blood shed in the struggle for independence</a:t>
            </a:r>
            <a:endParaRPr lang="en-US" altLang="en-US" sz="2400" dirty="0">
              <a:solidFill>
                <a:srgbClr val="FF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947225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09600" y="3429000"/>
            <a:ext cx="96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Flag: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76400" y="3429000"/>
            <a:ext cx="73906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The colors of the flag of </a:t>
            </a:r>
            <a:r>
              <a:rPr lang="en-US" altLang="en-US" sz="2400" dirty="0" err="1" smtClean="0">
                <a:solidFill>
                  <a:srgbClr val="7030A0"/>
                </a:solidFill>
                <a:latin typeface="Verdana"/>
              </a:rPr>
              <a:t>Republica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 </a:t>
            </a:r>
            <a:r>
              <a:rPr lang="en-US" altLang="en-US" sz="2400" dirty="0" err="1" smtClean="0">
                <a:solidFill>
                  <a:srgbClr val="7030A0"/>
                </a:solidFill>
                <a:latin typeface="Verdana"/>
              </a:rPr>
              <a:t>Dominicana</a:t>
            </a:r>
            <a:endParaRPr lang="en-US" altLang="en-US" sz="2400" dirty="0" smtClean="0">
              <a:solidFill>
                <a:srgbClr val="7030A0"/>
              </a:solidFill>
              <a:latin typeface="Verdan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are blue, red and white.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62765" y="5646003"/>
            <a:ext cx="23230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Coat of arms:</a:t>
            </a:r>
            <a:endParaRPr lang="en-US" altLang="en-US" sz="2400" dirty="0">
              <a:solidFill>
                <a:srgbClr val="00007D"/>
              </a:solidFill>
              <a:latin typeface="Verdana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162765" y="381000"/>
            <a:ext cx="469063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La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República</a:t>
            </a:r>
            <a:endParaRPr lang="en-US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Dominicana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pic>
        <p:nvPicPr>
          <p:cNvPr id="11" name="Picture 9" descr="ANd9GcTv-VTFb1U8EHs8UhhgusMyIUdQCDVEYMbfV-raciLGnFCL1vjM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03" y="104472"/>
            <a:ext cx="4199661" cy="294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627637" y="5505271"/>
            <a:ext cx="613536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A </a:t>
            </a:r>
            <a:r>
              <a:rPr lang="en-US" altLang="en-US" sz="2400" dirty="0">
                <a:solidFill>
                  <a:srgbClr val="00007D"/>
                </a:solidFill>
                <a:latin typeface="Verdana"/>
              </a:rPr>
              <a:t>bible, a cross, two lances, four flags, a laurel branch and a palm branch, a blue and a white ribbon.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6856" y="4267200"/>
            <a:ext cx="7247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The </a:t>
            </a:r>
            <a:r>
              <a:rPr lang="en-US" sz="2400" dirty="0" smtClean="0">
                <a:solidFill>
                  <a:srgbClr val="0070C0"/>
                </a:solidFill>
              </a:rPr>
              <a:t>blue represents liberty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red </a:t>
            </a:r>
            <a:r>
              <a:rPr lang="en-US" sz="2400" dirty="0" smtClean="0">
                <a:solidFill>
                  <a:srgbClr val="FF0000"/>
                </a:solidFill>
              </a:rPr>
              <a:t>represents </a:t>
            </a:r>
            <a:r>
              <a:rPr lang="en-US" sz="2400" dirty="0">
                <a:solidFill>
                  <a:srgbClr val="FF0000"/>
                </a:solidFill>
              </a:rPr>
              <a:t>the blood of </a:t>
            </a:r>
            <a:r>
              <a:rPr lang="en-US" sz="2400" dirty="0" smtClean="0">
                <a:solidFill>
                  <a:srgbClr val="FF0000"/>
                </a:solidFill>
              </a:rPr>
              <a:t>heroes.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white </a:t>
            </a:r>
            <a:r>
              <a:rPr lang="en-US" sz="2400" dirty="0" smtClean="0"/>
              <a:t>represents salvation.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805667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242614"/>
              </p:ext>
            </p:extLst>
          </p:nvPr>
        </p:nvGraphicFramePr>
        <p:xfrm>
          <a:off x="4210878" y="457200"/>
          <a:ext cx="4780722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Clip" r:id="rId3" imgW="2286000" imgH="1453320" progId="MS_ClipArt_Gallery.2">
                  <p:embed/>
                </p:oleObj>
              </mc:Choice>
              <mc:Fallback>
                <p:oleObj name="Clip" r:id="rId3" imgW="2286000" imgH="145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0878" y="457200"/>
                        <a:ext cx="4780722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76200" y="762000"/>
            <a:ext cx="4419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Puerto </a:t>
            </a:r>
            <a:endParaRPr lang="en-US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Rico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74556" y="3576935"/>
            <a:ext cx="96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Flag: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751464" y="3588603"/>
            <a:ext cx="7010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The colors of the flag of Puerto Rico are red, white</a:t>
            </a:r>
            <a:r>
              <a:rPr lang="en-US" altLang="en-US" sz="2400" dirty="0">
                <a:solidFill>
                  <a:srgbClr val="7030A0"/>
                </a:solidFill>
                <a:latin typeface="Verdana"/>
              </a:rPr>
              <a:t>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and blue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407418" y="6167735"/>
            <a:ext cx="3259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Seal/ Coat of Arms:</a:t>
            </a:r>
            <a:endParaRPr lang="en-US" altLang="en-US" sz="2400" dirty="0">
              <a:solidFill>
                <a:srgbClr val="00007D"/>
              </a:solidFill>
              <a:latin typeface="Verdana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810000" y="6167735"/>
            <a:ext cx="236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A white star</a:t>
            </a:r>
            <a:endParaRPr lang="en-US" altLang="en-US" sz="2400" dirty="0">
              <a:solidFill>
                <a:srgbClr val="00007D"/>
              </a:solidFill>
              <a:latin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6856" y="4362271"/>
            <a:ext cx="7247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white stripes represent individual liberty and </a:t>
            </a:r>
            <a:r>
              <a:rPr lang="en-US" sz="2400" dirty="0" smtClean="0"/>
              <a:t>peace.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>
                <a:solidFill>
                  <a:srgbClr val="0070C0"/>
                </a:solidFill>
              </a:rPr>
              <a:t>blue </a:t>
            </a:r>
            <a:r>
              <a:rPr lang="en-US" sz="2400" dirty="0" smtClean="0">
                <a:solidFill>
                  <a:srgbClr val="0070C0"/>
                </a:solidFill>
              </a:rPr>
              <a:t>represents the sky and coastal waters.</a:t>
            </a:r>
            <a:endParaRPr lang="en-US" sz="2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red represents the blood of the warriors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24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12237</TotalTime>
  <Words>221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grey globe</vt:lpstr>
      <vt:lpstr>2_Pixel</vt:lpstr>
      <vt:lpstr>Clip</vt:lpstr>
      <vt:lpstr>Me llamo _________ Clase 702 La fecha es el 28 de mayo del 2015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13 de enero del 2014</dc:title>
  <dc:creator>Helen Zumaeta</dc:creator>
  <cp:lastModifiedBy>Helen Zumaeta</cp:lastModifiedBy>
  <cp:revision>47</cp:revision>
  <cp:lastPrinted>2014-01-13T15:15:28Z</cp:lastPrinted>
  <dcterms:created xsi:type="dcterms:W3CDTF">2014-01-08T20:37:14Z</dcterms:created>
  <dcterms:modified xsi:type="dcterms:W3CDTF">2015-05-28T21:21:09Z</dcterms:modified>
</cp:coreProperties>
</file>